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31/07/17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31/07/17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31/07/17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31/07/17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31/07/17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31/07/17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31/07/17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31/07/17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31/07/17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31/07/17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31/07/17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31/07/17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31/07/17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contenu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31/07/17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31/07/17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31/07/17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31/07/17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31/07/17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31/07/17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69733" y="1651217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Conversion d’unités de longueur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3" name="Image 2" descr="Capture d’écran 2017-07-31 à 18.30.2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833" y="4527988"/>
            <a:ext cx="5674868" cy="137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614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73566"/>
            <a:ext cx="7175500" cy="842433"/>
          </a:xfrm>
        </p:spPr>
        <p:txBody>
          <a:bodyPr/>
          <a:lstStyle/>
          <a:p>
            <a:r>
              <a:rPr lang="fr-FR" sz="3200" dirty="0" smtClean="0"/>
              <a:t>Je souhaite convertir 18,5 m en cm.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10834"/>
            <a:ext cx="8911167" cy="4847166"/>
          </a:xfrm>
        </p:spPr>
        <p:txBody>
          <a:bodyPr>
            <a:normAutofit/>
          </a:bodyPr>
          <a:lstStyle/>
          <a:p>
            <a:pPr>
              <a:buFont typeface="Wingdings 2" charset="2"/>
              <a:buChar char="¡"/>
            </a:pPr>
            <a:r>
              <a:rPr lang="fr-FR" dirty="0"/>
              <a:t>J'écris le nombre 18,5 dans le tableau, avec un chiffre par colonne, et en veillant à placer le chiffre des unités dans la colonne </a:t>
            </a:r>
            <a:r>
              <a:rPr lang="fr-FR" b="1" dirty="0"/>
              <a:t>m</a:t>
            </a:r>
            <a:r>
              <a:rPr lang="fr-FR" dirty="0"/>
              <a:t> du tableau </a:t>
            </a:r>
            <a:r>
              <a:rPr lang="fr-FR" dirty="0" smtClean="0"/>
              <a:t>:</a:t>
            </a:r>
          </a:p>
          <a:p>
            <a:pPr>
              <a:buFont typeface="Wingdings 2" charset="2"/>
              <a:buChar char="¡"/>
            </a:pPr>
            <a:endParaRPr lang="fr-FR" sz="900" dirty="0"/>
          </a:p>
          <a:p>
            <a:pPr>
              <a:buFont typeface="Wingdings 2" charset="2"/>
              <a:buChar char="¡"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Je ne reporte pas de virgule : selon l'unité de mesure choisie, le chiffre des unités n'est pas le même...  </a:t>
            </a:r>
          </a:p>
          <a:p>
            <a:pPr>
              <a:buFont typeface="Wingdings 2" charset="2"/>
              <a:buChar char="¡"/>
            </a:pPr>
            <a:r>
              <a:rPr lang="fr-FR" dirty="0" smtClean="0"/>
              <a:t>Je </a:t>
            </a:r>
            <a:r>
              <a:rPr lang="fr-FR" dirty="0"/>
              <a:t>peux déjà lire dans le tableau que  18,5 m = 185 dm </a:t>
            </a:r>
          </a:p>
          <a:p>
            <a:pPr>
              <a:buFont typeface="Wingdings 2" charset="2"/>
              <a:buChar char="¡"/>
            </a:pPr>
            <a:r>
              <a:rPr lang="fr-FR" dirty="0" smtClean="0"/>
              <a:t>Dans </a:t>
            </a:r>
            <a:r>
              <a:rPr lang="fr-FR" dirty="0"/>
              <a:t>un dm, il y a 10 cm ; ainsi, 185 dm, c'est </a:t>
            </a:r>
            <a:r>
              <a:rPr lang="fr-FR" dirty="0" smtClean="0"/>
              <a:t>185 </a:t>
            </a:r>
            <a:r>
              <a:rPr lang="fr-FR" dirty="0"/>
              <a:t>dizaines de cm, c'est-à-dire 185x10 = 1 850cm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is-IS" dirty="0" smtClean="0"/>
              <a:t>	J’ai trouvé :	</a:t>
            </a:r>
            <a:r>
              <a:rPr lang="is-IS" sz="2800" b="1" dirty="0" smtClean="0"/>
              <a:t> </a:t>
            </a:r>
            <a:r>
              <a:rPr lang="is-IS" sz="2800" b="1" dirty="0"/>
              <a:t>18,5 m = 1 850 cm </a:t>
            </a:r>
            <a:endParaRPr lang="fr-FR" b="1" dirty="0"/>
          </a:p>
          <a:p>
            <a:pPr>
              <a:buFont typeface="Wingdings 2" charset="2"/>
              <a:buChar char="¡"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994831"/>
            <a:ext cx="68791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SzPct val="125000"/>
              <a:buFont typeface="Wingdings" charset="2"/>
              <a:buChar char="§"/>
            </a:pPr>
            <a:r>
              <a:rPr lang="fr-FR" sz="2000" dirty="0" smtClean="0"/>
              <a:t>Je </a:t>
            </a:r>
            <a:r>
              <a:rPr lang="fr-FR" sz="2000" dirty="0"/>
              <a:t>repère le chiffre des unités </a:t>
            </a:r>
            <a:r>
              <a:rPr lang="fr-FR" sz="2000" dirty="0" smtClean="0"/>
              <a:t>dans le nombre 1</a:t>
            </a:r>
            <a:r>
              <a:rPr lang="fr-FR" sz="2000" dirty="0" smtClean="0">
                <a:solidFill>
                  <a:schemeClr val="accent1"/>
                </a:solidFill>
              </a:rPr>
              <a:t>8</a:t>
            </a:r>
            <a:r>
              <a:rPr lang="fr-FR" sz="2000" dirty="0" smtClean="0"/>
              <a:t>,5.</a:t>
            </a:r>
          </a:p>
          <a:p>
            <a:pPr marL="342900" indent="-342900">
              <a:buClr>
                <a:schemeClr val="accent1"/>
              </a:buClr>
              <a:buSzPct val="125000"/>
              <a:buFont typeface="Wingdings" charset="2"/>
              <a:buChar char="§"/>
            </a:pPr>
            <a:endParaRPr lang="fr-FR" sz="1200" dirty="0"/>
          </a:p>
          <a:p>
            <a:pPr indent="274638">
              <a:buClr>
                <a:schemeClr val="accent1"/>
              </a:buClr>
              <a:buSzPct val="125000"/>
            </a:pPr>
            <a:r>
              <a:rPr lang="fr-FR" sz="2000" b="1" dirty="0" smtClean="0"/>
              <a:t>SI JE VEUX UTILISER UN TABLEAU DE CONVERSION :</a:t>
            </a:r>
            <a:endParaRPr lang="fr-FR" sz="2000" b="1" dirty="0"/>
          </a:p>
          <a:p>
            <a:endParaRPr lang="fr-FR" sz="2000" dirty="0">
              <a:solidFill>
                <a:schemeClr val="tx2"/>
              </a:solidFill>
            </a:endParaRPr>
          </a:p>
        </p:txBody>
      </p:sp>
      <p:pic>
        <p:nvPicPr>
          <p:cNvPr id="5" name="Image 4" descr="Capture d’écran 2017-07-31 à 18.30.2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833" y="2686488"/>
            <a:ext cx="5674868" cy="13732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572000" y="3399367"/>
            <a:ext cx="359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8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100233" y="3399367"/>
            <a:ext cx="359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0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797300" y="3399367"/>
            <a:ext cx="359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1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08599" y="3399367"/>
            <a:ext cx="359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5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322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618067"/>
            <a:ext cx="6508377" cy="1143000"/>
          </a:xfrm>
        </p:spPr>
        <p:txBody>
          <a:bodyPr/>
          <a:lstStyle/>
          <a:p>
            <a:r>
              <a:rPr lang="fr-FR" dirty="0" smtClean="0"/>
              <a:t>Mais en fait</a:t>
            </a:r>
            <a:r>
              <a:rPr lang="is-IS" dirty="0" smtClean="0"/>
              <a:t>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2209800"/>
            <a:ext cx="8496301" cy="3916363"/>
          </a:xfrm>
        </p:spPr>
        <p:txBody>
          <a:bodyPr/>
          <a:lstStyle/>
          <a:p>
            <a:r>
              <a:rPr lang="fr-FR" dirty="0" smtClean="0"/>
              <a:t>Rien ne m’oblige à avoir recours à un tableau de conversions. Il faut m</a:t>
            </a:r>
            <a:r>
              <a:rPr lang="fr-FR" dirty="0" smtClean="0"/>
              <a:t>ême parfois s’en méfier : le tableau ne doit pas se transformer en recette magique que je ne comprends pas !</a:t>
            </a:r>
          </a:p>
          <a:p>
            <a:r>
              <a:rPr lang="fr-FR" dirty="0" smtClean="0"/>
              <a:t>Je sais que 1 m = 10 dm et que 1 dm = 10 cm.</a:t>
            </a:r>
          </a:p>
          <a:p>
            <a:pPr marL="0" indent="0">
              <a:buNone/>
            </a:pPr>
            <a:r>
              <a:rPr lang="fr-FR" dirty="0" smtClean="0"/>
              <a:t>Donc 18,5 m c’est aussi 18,5 dizaines de dm, ou encore 18,5×10 dm, c’est-à-dire 185 dm.</a:t>
            </a:r>
          </a:p>
          <a:p>
            <a:pPr marL="0" indent="0">
              <a:buNone/>
            </a:pPr>
            <a:r>
              <a:rPr lang="fr-FR" dirty="0" smtClean="0"/>
              <a:t>De même, 185 dm c’est 185 dizaines de cm, ou encore </a:t>
            </a:r>
            <a:r>
              <a:rPr lang="fr-FR" dirty="0" smtClean="0"/>
              <a:t>185</a:t>
            </a:r>
            <a:r>
              <a:rPr lang="fr-FR" dirty="0"/>
              <a:t>×10 </a:t>
            </a:r>
            <a:r>
              <a:rPr lang="fr-FR" dirty="0" smtClean="0"/>
              <a:t>cm</a:t>
            </a:r>
            <a:r>
              <a:rPr lang="fr-FR" dirty="0"/>
              <a:t>, c’est-à-dire </a:t>
            </a:r>
            <a:r>
              <a:rPr lang="fr-FR" dirty="0" smtClean="0"/>
              <a:t>1 850 cm.</a:t>
            </a:r>
          </a:p>
          <a:p>
            <a:r>
              <a:rPr lang="fr-FR" dirty="0" smtClean="0"/>
              <a:t>J’aurais aussi pu utiliser que 1 m c’est 100 cm.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9782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325033"/>
            <a:ext cx="6508377" cy="821267"/>
          </a:xfrm>
        </p:spPr>
        <p:txBody>
          <a:bodyPr/>
          <a:lstStyle/>
          <a:p>
            <a:r>
              <a:rPr lang="fr-FR" dirty="0"/>
              <a:t>Je souhaite convertir 24 </a:t>
            </a:r>
            <a:r>
              <a:rPr lang="fr-FR" b="1" dirty="0" smtClean="0"/>
              <a:t>m</a:t>
            </a:r>
            <a:r>
              <a:rPr lang="fr-FR" dirty="0" smtClean="0"/>
              <a:t> </a:t>
            </a:r>
            <a:r>
              <a:rPr lang="fr-FR" dirty="0"/>
              <a:t>en </a:t>
            </a:r>
            <a:r>
              <a:rPr lang="fr-FR" b="1" dirty="0"/>
              <a:t>k</a:t>
            </a:r>
            <a:r>
              <a:rPr lang="fr-FR" b="1" dirty="0" smtClean="0"/>
              <a:t>m</a:t>
            </a:r>
            <a:r>
              <a:rPr lang="fr-FR" dirty="0"/>
              <a:t>.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2209800"/>
            <a:ext cx="8305801" cy="39163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Comment dois-je faire ? Explique moi, avec ou sans tableau !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 descr="Capture d’écran 2017-07-31 à 18.30.2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0" y="3136900"/>
            <a:ext cx="71374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421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33</TotalTime>
  <Words>205</Words>
  <Application>Microsoft Macintosh PowerPoint</Application>
  <PresentationFormat>Présentation à l'écran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Plaza</vt:lpstr>
      <vt:lpstr>Conversion d’unités de longueur</vt:lpstr>
      <vt:lpstr>Je souhaite convertir 18,5 m en cm.</vt:lpstr>
      <vt:lpstr>Mais en fait…</vt:lpstr>
      <vt:lpstr>Je souhaite convertir 24 m en km.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Conversion d’unités de longueur</dc:title>
  <dc:creator>Claire Lommé</dc:creator>
  <cp:lastModifiedBy>Claire Lommé</cp:lastModifiedBy>
  <cp:revision>8</cp:revision>
  <dcterms:created xsi:type="dcterms:W3CDTF">2017-07-31T16:08:42Z</dcterms:created>
  <dcterms:modified xsi:type="dcterms:W3CDTF">2017-07-31T16:52:43Z</dcterms:modified>
</cp:coreProperties>
</file>